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61" r:id="rId4"/>
    <p:sldId id="266" r:id="rId5"/>
    <p:sldId id="267" r:id="rId6"/>
    <p:sldId id="278" r:id="rId7"/>
    <p:sldId id="268" r:id="rId8"/>
    <p:sldId id="269" r:id="rId9"/>
    <p:sldId id="262" r:id="rId10"/>
    <p:sldId id="265" r:id="rId11"/>
    <p:sldId id="279" r:id="rId12"/>
    <p:sldId id="272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667DD-DDC8-49F2-A4D8-AADCC11C1009}" type="datetimeFigureOut">
              <a:rPr lang="da-DK" smtClean="0"/>
              <a:t>19-09-2013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8FE120-D8DA-467F-9976-16751812DDF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9009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For hvert projekt</a:t>
            </a:r>
            <a:r>
              <a:rPr lang="da-DK" baseline="0" dirty="0" smtClean="0"/>
              <a:t> kan du se de oplysninger der er tastet ind, og som blev gennemgået før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FE120-D8DA-467F-9976-16751812DDFF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0577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Træk billede til pladsholder, eller klik på symbol for at tilføje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Træk billede til pladsholder, eller klik på symbol for at tilføje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over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Træk billede til pladsholder, eller klik på symbol for at tilføje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D140825E-4A15-4D39-8176-1F07E904CB30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ndhold, øverst og ned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0825E-4A15-4D39-8176-1F07E904CB30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40825E-4A15-4D39-8176-1F07E904CB30}" type="datetimeFigureOut">
              <a:rPr lang="en-US" smtClean="0"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PURE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PROJECT DATABASE REGISTRATION</a:t>
            </a:r>
          </a:p>
          <a:p>
            <a:endParaRPr lang="da-DK" dirty="0"/>
          </a:p>
          <a:p>
            <a:r>
              <a:rPr lang="da-DK" dirty="0" smtClean="0"/>
              <a:t>How </a:t>
            </a:r>
            <a:r>
              <a:rPr lang="da-DK" dirty="0" err="1" smtClean="0"/>
              <a:t>we</a:t>
            </a:r>
            <a:r>
              <a:rPr lang="da-DK" dirty="0" smtClean="0"/>
              <a:t> do at Copenhagen Business School</a:t>
            </a:r>
          </a:p>
          <a:p>
            <a:r>
              <a:rPr lang="da-DK" dirty="0" smtClean="0"/>
              <a:t>By Senior Research Adviser Annedorte Vad</a:t>
            </a:r>
          </a:p>
          <a:p>
            <a:r>
              <a:rPr lang="da-DK" dirty="0" smtClean="0"/>
              <a:t>av.research@cbs.dk – telefon +45 38152082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71194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PROJECT</a:t>
            </a:r>
            <a:br>
              <a:rPr lang="da-DK" dirty="0" smtClean="0"/>
            </a:br>
            <a:r>
              <a:rPr lang="da-DK" dirty="0" smtClean="0"/>
              <a:t>INFORMATION</a:t>
            </a:r>
            <a:endParaRPr lang="da-DK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05" t="8976" r="21816" b="20223"/>
          <a:stretch/>
        </p:blipFill>
        <p:spPr bwMode="auto">
          <a:xfrm>
            <a:off x="211016" y="1583644"/>
            <a:ext cx="2749914" cy="336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5" t="27070" r="22185" b="21850"/>
          <a:stretch/>
        </p:blipFill>
        <p:spPr bwMode="auto">
          <a:xfrm>
            <a:off x="5895249" y="3485071"/>
            <a:ext cx="3138853" cy="270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9" t="9155" r="25538" b="39956"/>
          <a:stretch/>
        </p:blipFill>
        <p:spPr bwMode="auto">
          <a:xfrm>
            <a:off x="5807315" y="495296"/>
            <a:ext cx="3077323" cy="2923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8" t="10123" r="22184" b="25962"/>
          <a:stretch/>
        </p:blipFill>
        <p:spPr bwMode="auto">
          <a:xfrm>
            <a:off x="2558583" y="3214955"/>
            <a:ext cx="3182800" cy="353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499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da-DK" dirty="0" smtClean="0"/>
              <a:t>USE OF PURE DATA</a:t>
            </a:r>
            <a:br>
              <a:rPr lang="da-DK" dirty="0" smtClean="0"/>
            </a:br>
            <a:r>
              <a:rPr lang="da-DK" dirty="0" smtClean="0"/>
              <a:t>REPORTING </a:t>
            </a:r>
            <a:r>
              <a:rPr lang="da-DK" dirty="0"/>
              <a:t>SERVICES 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79464" y="1828800"/>
            <a:ext cx="7687528" cy="42089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dirty="0" smtClean="0"/>
              <a:t>A </a:t>
            </a:r>
            <a:r>
              <a:rPr lang="da-DK" dirty="0" err="1" smtClean="0"/>
              <a:t>number</a:t>
            </a:r>
            <a:r>
              <a:rPr lang="da-DK" dirty="0" smtClean="0"/>
              <a:t> of </a:t>
            </a:r>
            <a:r>
              <a:rPr lang="da-DK" dirty="0" err="1" smtClean="0"/>
              <a:t>reports</a:t>
            </a:r>
            <a:r>
              <a:rPr lang="da-DK" dirty="0" smtClean="0"/>
              <a:t> </a:t>
            </a:r>
            <a:r>
              <a:rPr lang="da-DK" dirty="0" err="1" smtClean="0"/>
              <a:t>allows</a:t>
            </a:r>
            <a:r>
              <a:rPr lang="da-DK" dirty="0" smtClean="0"/>
              <a:t> </a:t>
            </a:r>
            <a:r>
              <a:rPr lang="da-DK" dirty="0" err="1" smtClean="0"/>
              <a:t>us</a:t>
            </a:r>
            <a:r>
              <a:rPr lang="da-DK" dirty="0" smtClean="0"/>
              <a:t> to </a:t>
            </a:r>
            <a:r>
              <a:rPr lang="da-DK" dirty="0" err="1" smtClean="0"/>
              <a:t>easy</a:t>
            </a:r>
            <a:r>
              <a:rPr lang="da-DK" dirty="0" smtClean="0"/>
              <a:t> </a:t>
            </a:r>
            <a:r>
              <a:rPr lang="da-DK" dirty="0" err="1" smtClean="0"/>
              <a:t>report</a:t>
            </a:r>
            <a:r>
              <a:rPr lang="da-DK" dirty="0" smtClean="0"/>
              <a:t> to the management, head of </a:t>
            </a:r>
            <a:r>
              <a:rPr lang="da-DK" dirty="0" err="1" smtClean="0"/>
              <a:t>departments</a:t>
            </a:r>
            <a:r>
              <a:rPr lang="da-DK" dirty="0" smtClean="0"/>
              <a:t> etc. </a:t>
            </a:r>
            <a:br>
              <a:rPr lang="da-DK" dirty="0" smtClean="0"/>
            </a:br>
            <a:endParaRPr lang="da-DK" dirty="0" smtClean="0"/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Activity </a:t>
            </a:r>
            <a:r>
              <a:rPr lang="da-DK" dirty="0" err="1" smtClean="0"/>
              <a:t>report</a:t>
            </a:r>
            <a:r>
              <a:rPr lang="da-DK" dirty="0" smtClean="0"/>
              <a:t> (</a:t>
            </a:r>
            <a:r>
              <a:rPr lang="da-DK" dirty="0" err="1" smtClean="0"/>
              <a:t>including</a:t>
            </a:r>
            <a:r>
              <a:rPr lang="da-DK" dirty="0" smtClean="0"/>
              <a:t> </a:t>
            </a:r>
            <a:r>
              <a:rPr lang="da-DK" dirty="0" err="1" smtClean="0"/>
              <a:t>project</a:t>
            </a:r>
            <a:r>
              <a:rPr lang="da-DK" dirty="0" smtClean="0"/>
              <a:t> </a:t>
            </a:r>
            <a:r>
              <a:rPr lang="da-DK" dirty="0" err="1" smtClean="0"/>
              <a:t>ideas</a:t>
            </a:r>
            <a:r>
              <a:rPr lang="da-DK" dirty="0" smtClean="0"/>
              <a:t> and </a:t>
            </a:r>
            <a:r>
              <a:rPr lang="da-DK" dirty="0" err="1" smtClean="0"/>
              <a:t>rejected</a:t>
            </a:r>
            <a:r>
              <a:rPr lang="da-DK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Project </a:t>
            </a:r>
            <a:r>
              <a:rPr lang="da-DK" dirty="0" err="1" smtClean="0"/>
              <a:t>report</a:t>
            </a:r>
            <a:r>
              <a:rPr lang="da-DK" dirty="0" smtClean="0"/>
              <a:t> (</a:t>
            </a:r>
            <a:r>
              <a:rPr lang="da-DK" dirty="0" err="1" smtClean="0"/>
              <a:t>funded</a:t>
            </a:r>
            <a:r>
              <a:rPr lang="da-DK" dirty="0" smtClean="0"/>
              <a:t> </a:t>
            </a:r>
            <a:r>
              <a:rPr lang="da-DK" dirty="0" err="1" smtClean="0"/>
              <a:t>projects</a:t>
            </a:r>
            <a:r>
              <a:rPr lang="da-DK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err="1" smtClean="0"/>
              <a:t>Yearly</a:t>
            </a:r>
            <a:r>
              <a:rPr lang="da-DK" dirty="0" smtClean="0"/>
              <a:t> </a:t>
            </a:r>
            <a:r>
              <a:rPr lang="da-DK" dirty="0" err="1" smtClean="0"/>
              <a:t>report</a:t>
            </a:r>
            <a:r>
              <a:rPr lang="da-DK" dirty="0" smtClean="0"/>
              <a:t> with data for the </a:t>
            </a:r>
            <a:r>
              <a:rPr lang="da-DK" dirty="0" err="1" smtClean="0"/>
              <a:t>President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247095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USE OF PURE DATA PRE-AWARD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/>
              <a:t>Head of </a:t>
            </a:r>
            <a:r>
              <a:rPr lang="da-DK" dirty="0" err="1" smtClean="0"/>
              <a:t>department</a:t>
            </a:r>
            <a:r>
              <a:rPr lang="da-DK" dirty="0" smtClean="0"/>
              <a:t> and </a:t>
            </a:r>
            <a:r>
              <a:rPr lang="da-DK" dirty="0" err="1" smtClean="0"/>
              <a:t>secretariat</a:t>
            </a:r>
            <a:endParaRPr lang="da-DK" dirty="0" smtClean="0"/>
          </a:p>
          <a:p>
            <a:pPr lvl="1"/>
            <a:r>
              <a:rPr lang="da-DK" dirty="0" smtClean="0"/>
              <a:t>Information on </a:t>
            </a:r>
            <a:r>
              <a:rPr lang="da-DK" dirty="0" err="1" smtClean="0"/>
              <a:t>activities</a:t>
            </a:r>
            <a:r>
              <a:rPr lang="da-DK" dirty="0" smtClean="0"/>
              <a:t> at </a:t>
            </a:r>
            <a:r>
              <a:rPr lang="da-DK" dirty="0" err="1" smtClean="0"/>
              <a:t>department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1"/>
            <a:r>
              <a:rPr lang="da-DK" dirty="0" smtClean="0"/>
              <a:t>Information on </a:t>
            </a:r>
            <a:r>
              <a:rPr lang="da-DK" dirty="0" err="1" smtClean="0"/>
              <a:t>each</a:t>
            </a:r>
            <a:r>
              <a:rPr lang="da-DK" dirty="0" smtClean="0"/>
              <a:t> researcher</a:t>
            </a:r>
          </a:p>
          <a:p>
            <a:pPr lvl="1"/>
            <a:r>
              <a:rPr lang="da-DK" dirty="0" smtClean="0"/>
              <a:t>Success rates and trends</a:t>
            </a:r>
          </a:p>
          <a:p>
            <a:pPr marL="0" indent="0">
              <a:buNone/>
            </a:pPr>
            <a:r>
              <a:rPr lang="da-DK" dirty="0" smtClean="0"/>
              <a:t>The Researcher</a:t>
            </a:r>
          </a:p>
          <a:p>
            <a:pPr lvl="1"/>
            <a:r>
              <a:rPr lang="da-DK" dirty="0" smtClean="0"/>
              <a:t>Information on </a:t>
            </a:r>
            <a:r>
              <a:rPr lang="da-DK" dirty="0" err="1" smtClean="0"/>
              <a:t>activities</a:t>
            </a:r>
            <a:r>
              <a:rPr lang="da-DK" dirty="0" smtClean="0"/>
              <a:t> in relevant research </a:t>
            </a:r>
            <a:r>
              <a:rPr lang="da-DK" dirty="0" err="1" smtClean="0"/>
              <a:t>area</a:t>
            </a:r>
            <a:r>
              <a:rPr lang="da-DK" dirty="0" smtClean="0"/>
              <a:t>(s)</a:t>
            </a:r>
          </a:p>
          <a:p>
            <a:pPr lvl="1"/>
            <a:r>
              <a:rPr lang="da-DK" dirty="0" smtClean="0"/>
              <a:t>Information on participation in </a:t>
            </a:r>
            <a:r>
              <a:rPr lang="da-DK" dirty="0" err="1" smtClean="0"/>
              <a:t>current</a:t>
            </a:r>
            <a:r>
              <a:rPr lang="da-DK" dirty="0" smtClean="0"/>
              <a:t> </a:t>
            </a:r>
            <a:r>
              <a:rPr lang="da-DK" dirty="0" err="1" smtClean="0"/>
              <a:t>projects</a:t>
            </a:r>
            <a:endParaRPr lang="da-DK" dirty="0" smtClean="0"/>
          </a:p>
          <a:p>
            <a:pPr lvl="1"/>
            <a:r>
              <a:rPr lang="da-DK" dirty="0" smtClean="0"/>
              <a:t>Information on former </a:t>
            </a:r>
            <a:r>
              <a:rPr lang="da-DK" dirty="0" err="1" smtClean="0"/>
              <a:t>applications</a:t>
            </a:r>
            <a:r>
              <a:rPr lang="da-DK" dirty="0" smtClean="0"/>
              <a:t> and </a:t>
            </a:r>
            <a:r>
              <a:rPr lang="da-DK" dirty="0" err="1" smtClean="0"/>
              <a:t>interests</a:t>
            </a:r>
            <a:endParaRPr lang="da-DK" dirty="0" smtClean="0"/>
          </a:p>
          <a:p>
            <a:pPr lvl="1"/>
            <a:r>
              <a:rPr lang="da-DK" dirty="0" err="1" smtClean="0"/>
              <a:t>Use</a:t>
            </a:r>
            <a:r>
              <a:rPr lang="da-DK" dirty="0" smtClean="0"/>
              <a:t> </a:t>
            </a:r>
            <a:r>
              <a:rPr lang="da-DK" dirty="0" err="1" smtClean="0"/>
              <a:t>this</a:t>
            </a:r>
            <a:r>
              <a:rPr lang="da-DK" dirty="0" smtClean="0"/>
              <a:t> information to find new relevant </a:t>
            </a:r>
            <a:r>
              <a:rPr lang="da-DK" dirty="0" err="1" smtClean="0"/>
              <a:t>calls</a:t>
            </a:r>
            <a:endParaRPr lang="da-DK" dirty="0" smtClean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05198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USE OF PURE DATA POST-AWARD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Head of </a:t>
            </a:r>
            <a:r>
              <a:rPr lang="da-DK" dirty="0" err="1"/>
              <a:t>department</a:t>
            </a:r>
            <a:r>
              <a:rPr lang="da-DK" dirty="0"/>
              <a:t> and </a:t>
            </a:r>
            <a:r>
              <a:rPr lang="da-DK" dirty="0" err="1"/>
              <a:t>secretariat</a:t>
            </a:r>
            <a:endParaRPr lang="da-DK" dirty="0"/>
          </a:p>
          <a:p>
            <a:pPr lvl="1"/>
            <a:r>
              <a:rPr lang="da-DK" dirty="0" smtClean="0"/>
              <a:t>Information on </a:t>
            </a:r>
            <a:r>
              <a:rPr lang="da-DK" dirty="0" err="1" smtClean="0"/>
              <a:t>current</a:t>
            </a:r>
            <a:r>
              <a:rPr lang="da-DK" dirty="0" smtClean="0"/>
              <a:t> </a:t>
            </a:r>
            <a:r>
              <a:rPr lang="da-DK" dirty="0" err="1" smtClean="0"/>
              <a:t>projects</a:t>
            </a:r>
            <a:r>
              <a:rPr lang="da-DK" dirty="0" smtClean="0"/>
              <a:t> at the </a:t>
            </a:r>
            <a:r>
              <a:rPr lang="da-DK" dirty="0" err="1" smtClean="0"/>
              <a:t>department</a:t>
            </a:r>
            <a:endParaRPr lang="da-DK" dirty="0" smtClean="0"/>
          </a:p>
          <a:p>
            <a:pPr lvl="1"/>
            <a:r>
              <a:rPr lang="da-DK" dirty="0" smtClean="0"/>
              <a:t>Information on researchers </a:t>
            </a:r>
            <a:r>
              <a:rPr lang="da-DK" dirty="0" err="1" smtClean="0"/>
              <a:t>activity</a:t>
            </a:r>
            <a:endParaRPr lang="da-DK" dirty="0"/>
          </a:p>
          <a:p>
            <a:pPr marL="0" indent="0">
              <a:buNone/>
            </a:pPr>
            <a:r>
              <a:rPr lang="da-DK" dirty="0" smtClean="0"/>
              <a:t>The researcher</a:t>
            </a:r>
          </a:p>
          <a:p>
            <a:pPr lvl="1"/>
            <a:r>
              <a:rPr lang="da-DK" dirty="0" smtClean="0"/>
              <a:t>Project information and relevant </a:t>
            </a:r>
            <a:r>
              <a:rPr lang="da-DK" dirty="0" err="1" smtClean="0"/>
              <a:t>documents</a:t>
            </a:r>
            <a:r>
              <a:rPr lang="da-DK" dirty="0" smtClean="0"/>
              <a:t> </a:t>
            </a:r>
            <a:r>
              <a:rPr lang="da-DK" dirty="0" err="1" smtClean="0"/>
              <a:t>collected</a:t>
            </a:r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Work procedures</a:t>
            </a:r>
          </a:p>
          <a:p>
            <a:pPr lvl="1"/>
            <a:r>
              <a:rPr lang="da-DK" dirty="0" err="1" smtClean="0"/>
              <a:t>Prognosis</a:t>
            </a:r>
            <a:r>
              <a:rPr lang="da-DK" dirty="0" smtClean="0"/>
              <a:t> for future </a:t>
            </a:r>
            <a:r>
              <a:rPr lang="da-DK" dirty="0" err="1" smtClean="0"/>
              <a:t>projects</a:t>
            </a:r>
            <a:r>
              <a:rPr lang="da-DK" dirty="0" smtClean="0"/>
              <a:t> – </a:t>
            </a:r>
            <a:r>
              <a:rPr lang="da-DK" dirty="0" err="1" smtClean="0"/>
              <a:t>work</a:t>
            </a:r>
            <a:r>
              <a:rPr lang="da-DK" dirty="0" smtClean="0"/>
              <a:t> load </a:t>
            </a:r>
            <a:r>
              <a:rPr lang="da-DK" dirty="0" err="1" smtClean="0"/>
              <a:t>planning</a:t>
            </a:r>
            <a:endParaRPr lang="da-DK" dirty="0" smtClean="0"/>
          </a:p>
          <a:p>
            <a:pPr lvl="1"/>
            <a:r>
              <a:rPr lang="da-DK" dirty="0" smtClean="0"/>
              <a:t>In the future – </a:t>
            </a:r>
            <a:r>
              <a:rPr lang="da-DK" dirty="0" err="1" smtClean="0"/>
              <a:t>financial</a:t>
            </a:r>
            <a:r>
              <a:rPr lang="da-DK" dirty="0" smtClean="0"/>
              <a:t> information from the central </a:t>
            </a:r>
            <a:r>
              <a:rPr lang="da-DK" dirty="0" err="1" smtClean="0"/>
              <a:t>finance</a:t>
            </a:r>
            <a:r>
              <a:rPr lang="da-DK" dirty="0" smtClean="0"/>
              <a:t> system? 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7520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MANAGEMENT INFORMATION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2575" lvl="1" indent="0">
              <a:buNone/>
            </a:pPr>
            <a:r>
              <a:rPr lang="da-DK" dirty="0" smtClean="0"/>
              <a:t>If the information in PURE is </a:t>
            </a:r>
            <a:r>
              <a:rPr lang="da-DK" dirty="0" err="1" smtClean="0"/>
              <a:t>accurate</a:t>
            </a:r>
            <a:r>
              <a:rPr lang="da-DK" dirty="0" smtClean="0"/>
              <a:t> and </a:t>
            </a:r>
            <a:r>
              <a:rPr lang="da-DK" dirty="0" err="1" smtClean="0"/>
              <a:t>complete</a:t>
            </a:r>
            <a:r>
              <a:rPr lang="da-DK" dirty="0" smtClean="0"/>
              <a:t> </a:t>
            </a:r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deliver </a:t>
            </a:r>
            <a:r>
              <a:rPr lang="da-DK" dirty="0" err="1" smtClean="0"/>
              <a:t>reports</a:t>
            </a:r>
            <a:r>
              <a:rPr lang="da-DK" dirty="0" smtClean="0"/>
              <a:t> to the management in </a:t>
            </a:r>
            <a:r>
              <a:rPr lang="da-DK" dirty="0" err="1" smtClean="0"/>
              <a:t>minutes</a:t>
            </a:r>
            <a:endParaRPr lang="da-DK" dirty="0"/>
          </a:p>
          <a:p>
            <a:pPr marL="282575" lvl="1" indent="0">
              <a:buNone/>
            </a:pPr>
            <a:endParaRPr lang="da-DK" dirty="0" smtClean="0"/>
          </a:p>
          <a:p>
            <a:pPr lvl="1"/>
            <a:r>
              <a:rPr lang="da-DK" dirty="0" smtClean="0"/>
              <a:t>Activity </a:t>
            </a:r>
            <a:r>
              <a:rPr lang="da-DK" dirty="0" err="1" smtClean="0"/>
              <a:t>across</a:t>
            </a:r>
            <a:r>
              <a:rPr lang="da-DK" dirty="0" smtClean="0"/>
              <a:t> CBS, at </a:t>
            </a:r>
            <a:r>
              <a:rPr lang="da-DK" dirty="0" err="1" smtClean="0"/>
              <a:t>department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r>
              <a:rPr lang="da-DK" dirty="0" smtClean="0"/>
              <a:t> or researcher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1"/>
            <a:r>
              <a:rPr lang="da-DK" dirty="0" err="1" smtClean="0"/>
              <a:t>Current</a:t>
            </a:r>
            <a:r>
              <a:rPr lang="da-DK" dirty="0" smtClean="0"/>
              <a:t> </a:t>
            </a:r>
            <a:r>
              <a:rPr lang="da-DK" dirty="0" err="1" smtClean="0"/>
              <a:t>projects</a:t>
            </a:r>
            <a:r>
              <a:rPr lang="da-DK" dirty="0" smtClean="0"/>
              <a:t> and sum </a:t>
            </a:r>
          </a:p>
          <a:p>
            <a:pPr lvl="1"/>
            <a:r>
              <a:rPr lang="da-DK" dirty="0" smtClean="0"/>
              <a:t>Success rates</a:t>
            </a:r>
          </a:p>
          <a:p>
            <a:pPr lvl="1"/>
            <a:r>
              <a:rPr lang="da-DK" dirty="0" err="1" smtClean="0"/>
              <a:t>Prognosis</a:t>
            </a:r>
            <a:endParaRPr lang="da-DK" dirty="0" smtClean="0"/>
          </a:p>
          <a:p>
            <a:pPr lvl="1"/>
            <a:r>
              <a:rPr lang="da-DK" dirty="0" err="1" smtClean="0"/>
              <a:t>Statistics</a:t>
            </a:r>
            <a:endParaRPr lang="da-DK" dirty="0" smtClean="0"/>
          </a:p>
          <a:p>
            <a:pPr marL="282575" lvl="1" indent="0">
              <a:buNone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892829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/>
              <a:t>PURE data for </a:t>
            </a:r>
            <a:r>
              <a:rPr lang="da-DK" dirty="0" err="1" smtClean="0"/>
              <a:t>current</a:t>
            </a:r>
            <a:r>
              <a:rPr lang="da-DK" dirty="0" smtClean="0"/>
              <a:t> and </a:t>
            </a:r>
            <a:r>
              <a:rPr lang="da-DK" dirty="0" err="1" smtClean="0"/>
              <a:t>completede</a:t>
            </a:r>
            <a:r>
              <a:rPr lang="da-DK" dirty="0" smtClean="0"/>
              <a:t> </a:t>
            </a:r>
            <a:r>
              <a:rPr lang="da-DK" dirty="0" err="1" smtClean="0"/>
              <a:t>projects</a:t>
            </a:r>
            <a:r>
              <a:rPr lang="da-DK" dirty="0" smtClean="0"/>
              <a:t> </a:t>
            </a:r>
            <a:r>
              <a:rPr lang="da-DK" dirty="0" err="1" smtClean="0"/>
              <a:t>will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displayed</a:t>
            </a:r>
            <a:r>
              <a:rPr lang="da-DK" dirty="0" smtClean="0"/>
              <a:t> at cbs.dk.</a:t>
            </a:r>
          </a:p>
          <a:p>
            <a:r>
              <a:rPr lang="da-DK" dirty="0" smtClean="0"/>
              <a:t>Marketing of CBS research</a:t>
            </a:r>
          </a:p>
          <a:p>
            <a:r>
              <a:rPr lang="da-DK" dirty="0" smtClean="0"/>
              <a:t>Marketing of </a:t>
            </a:r>
            <a:r>
              <a:rPr lang="da-DK" dirty="0" err="1" smtClean="0"/>
              <a:t>externally</a:t>
            </a:r>
            <a:r>
              <a:rPr lang="da-DK" dirty="0" smtClean="0"/>
              <a:t> </a:t>
            </a:r>
            <a:r>
              <a:rPr lang="da-DK" dirty="0" err="1" smtClean="0"/>
              <a:t>financing</a:t>
            </a:r>
            <a:endParaRPr lang="da-DK" dirty="0" smtClean="0"/>
          </a:p>
          <a:p>
            <a:r>
              <a:rPr lang="da-DK" dirty="0" smtClean="0"/>
              <a:t>Marketing of </a:t>
            </a:r>
            <a:r>
              <a:rPr lang="da-DK" dirty="0" err="1" smtClean="0"/>
              <a:t>projects</a:t>
            </a:r>
            <a:endParaRPr lang="da-DK" dirty="0" smtClean="0"/>
          </a:p>
          <a:p>
            <a:r>
              <a:rPr lang="da-DK" dirty="0" smtClean="0"/>
              <a:t>Marketing of CBS </a:t>
            </a:r>
            <a:r>
              <a:rPr lang="da-DK" dirty="0" err="1" smtClean="0"/>
              <a:t>researcher’s</a:t>
            </a:r>
            <a:r>
              <a:rPr lang="da-DK" dirty="0" smtClean="0"/>
              <a:t> </a:t>
            </a:r>
            <a:r>
              <a:rPr lang="da-DK" dirty="0" err="1" smtClean="0"/>
              <a:t>network</a:t>
            </a:r>
            <a:r>
              <a:rPr lang="da-DK" dirty="0" smtClean="0"/>
              <a:t> and </a:t>
            </a:r>
            <a:r>
              <a:rPr lang="da-DK" dirty="0" err="1" smtClean="0"/>
              <a:t>activity</a:t>
            </a:r>
            <a:r>
              <a:rPr lang="da-DK" dirty="0" smtClean="0"/>
              <a:t> in </a:t>
            </a:r>
            <a:r>
              <a:rPr lang="da-DK" dirty="0" err="1" smtClean="0"/>
              <a:t>externally</a:t>
            </a:r>
            <a:r>
              <a:rPr lang="da-DK" dirty="0" smtClean="0"/>
              <a:t> </a:t>
            </a:r>
            <a:r>
              <a:rPr lang="da-DK" dirty="0" err="1" smtClean="0"/>
              <a:t>funded</a:t>
            </a:r>
            <a:r>
              <a:rPr lang="da-DK" dirty="0" smtClean="0"/>
              <a:t> </a:t>
            </a:r>
            <a:r>
              <a:rPr lang="da-DK" smtClean="0"/>
              <a:t>projects</a:t>
            </a:r>
            <a:endParaRPr lang="da-DK" dirty="0" smtClean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da-DK" dirty="0" smtClean="0"/>
              <a:t>MARKETING AT CBS.DK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2430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INTRODUCING PURE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/>
              <a:t>CBS </a:t>
            </a:r>
            <a:r>
              <a:rPr lang="da-DK" dirty="0" err="1" smtClean="0"/>
              <a:t>uses</a:t>
            </a:r>
            <a:r>
              <a:rPr lang="da-DK" dirty="0" smtClean="0"/>
              <a:t> PURE to register information on </a:t>
            </a:r>
            <a:r>
              <a:rPr lang="da-DK" dirty="0" err="1" smtClean="0"/>
              <a:t>activities</a:t>
            </a:r>
            <a:r>
              <a:rPr lang="da-DK" dirty="0" smtClean="0"/>
              <a:t> </a:t>
            </a:r>
            <a:r>
              <a:rPr lang="da-DK" dirty="0" err="1" smtClean="0"/>
              <a:t>related</a:t>
            </a:r>
            <a:r>
              <a:rPr lang="da-DK" dirty="0" smtClean="0"/>
              <a:t> to </a:t>
            </a:r>
            <a:r>
              <a:rPr lang="da-DK" dirty="0" err="1" smtClean="0"/>
              <a:t>externally</a:t>
            </a:r>
            <a:r>
              <a:rPr lang="da-DK" dirty="0" smtClean="0"/>
              <a:t> </a:t>
            </a:r>
            <a:r>
              <a:rPr lang="da-DK" dirty="0" err="1" smtClean="0"/>
              <a:t>funded</a:t>
            </a:r>
            <a:r>
              <a:rPr lang="da-DK" dirty="0" smtClean="0"/>
              <a:t> </a:t>
            </a:r>
            <a:r>
              <a:rPr lang="da-DK" dirty="0" err="1" smtClean="0"/>
              <a:t>projects</a:t>
            </a:r>
            <a:endParaRPr lang="da-DK" dirty="0" smtClean="0"/>
          </a:p>
          <a:p>
            <a:pPr marL="0" indent="0">
              <a:buNone/>
            </a:pPr>
            <a:r>
              <a:rPr lang="da-DK" dirty="0" err="1" smtClean="0"/>
              <a:t>Use</a:t>
            </a:r>
            <a:r>
              <a:rPr lang="da-DK" dirty="0" smtClean="0"/>
              <a:t> of data</a:t>
            </a:r>
          </a:p>
          <a:p>
            <a:r>
              <a:rPr lang="da-DK" dirty="0" smtClean="0"/>
              <a:t>pre-award and post-award support to the researcher</a:t>
            </a:r>
          </a:p>
          <a:p>
            <a:r>
              <a:rPr lang="da-DK" dirty="0"/>
              <a:t>I</a:t>
            </a:r>
            <a:r>
              <a:rPr lang="da-DK" dirty="0" smtClean="0"/>
              <a:t>nformation to the management Head of Departments and </a:t>
            </a:r>
            <a:r>
              <a:rPr lang="da-DK" dirty="0" err="1" smtClean="0"/>
              <a:t>Secretariats</a:t>
            </a:r>
            <a:r>
              <a:rPr lang="da-DK" dirty="0" smtClean="0"/>
              <a:t>, Researchers etc. </a:t>
            </a:r>
            <a:endParaRPr lang="da-DK" dirty="0"/>
          </a:p>
          <a:p>
            <a:r>
              <a:rPr lang="da-DK" dirty="0" err="1" smtClean="0"/>
              <a:t>Statistics</a:t>
            </a:r>
            <a:r>
              <a:rPr lang="da-DK" dirty="0" smtClean="0"/>
              <a:t>, </a:t>
            </a:r>
            <a:r>
              <a:rPr lang="da-DK" dirty="0" err="1" smtClean="0"/>
              <a:t>reports</a:t>
            </a:r>
            <a:r>
              <a:rPr lang="da-DK" dirty="0" smtClean="0"/>
              <a:t>, </a:t>
            </a:r>
            <a:r>
              <a:rPr lang="da-DK" dirty="0" err="1" smtClean="0"/>
              <a:t>prognosis</a:t>
            </a:r>
            <a:endParaRPr lang="da-DK" dirty="0"/>
          </a:p>
          <a:p>
            <a:r>
              <a:rPr lang="da-DK" dirty="0" err="1" smtClean="0"/>
              <a:t>Journaling</a:t>
            </a:r>
            <a:r>
              <a:rPr lang="da-DK" dirty="0" smtClean="0"/>
              <a:t> to the </a:t>
            </a:r>
            <a:r>
              <a:rPr lang="da-DK" dirty="0" err="1" smtClean="0"/>
              <a:t>Government</a:t>
            </a: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2349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PROJECT </a:t>
            </a:r>
            <a:br>
              <a:rPr lang="da-DK" dirty="0" smtClean="0"/>
            </a:br>
            <a:r>
              <a:rPr lang="da-DK" dirty="0" smtClean="0"/>
              <a:t>METADATA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79462" y="1828800"/>
            <a:ext cx="4186238" cy="4208930"/>
          </a:xfrm>
        </p:spPr>
        <p:txBody>
          <a:bodyPr>
            <a:noAutofit/>
          </a:bodyPr>
          <a:lstStyle/>
          <a:p>
            <a:r>
              <a:rPr lang="da-DK" sz="2400" dirty="0" smtClean="0"/>
              <a:t>Title</a:t>
            </a:r>
          </a:p>
          <a:p>
            <a:r>
              <a:rPr lang="da-DK" sz="2400" dirty="0" err="1" smtClean="0"/>
              <a:t>Acronym</a:t>
            </a:r>
            <a:endParaRPr lang="da-DK" sz="2400" dirty="0"/>
          </a:p>
          <a:p>
            <a:r>
              <a:rPr lang="da-DK" sz="2400" dirty="0" err="1" smtClean="0"/>
              <a:t>Description</a:t>
            </a:r>
            <a:endParaRPr lang="da-DK" sz="2400" dirty="0" smtClean="0"/>
          </a:p>
          <a:p>
            <a:r>
              <a:rPr lang="da-DK" sz="2400" dirty="0" smtClean="0"/>
              <a:t>URL</a:t>
            </a:r>
          </a:p>
          <a:p>
            <a:r>
              <a:rPr lang="da-DK" sz="2400" dirty="0" smtClean="0"/>
              <a:t>Project </a:t>
            </a:r>
            <a:r>
              <a:rPr lang="da-DK" sz="2400" dirty="0" err="1" smtClean="0"/>
              <a:t>period</a:t>
            </a:r>
            <a:endParaRPr lang="da-DK" sz="2400" dirty="0" smtClean="0"/>
          </a:p>
          <a:p>
            <a:r>
              <a:rPr lang="da-DK" sz="2400" dirty="0" smtClean="0"/>
              <a:t>Status</a:t>
            </a:r>
          </a:p>
          <a:p>
            <a:r>
              <a:rPr lang="da-DK" sz="2400" dirty="0" smtClean="0"/>
              <a:t>Year</a:t>
            </a:r>
          </a:p>
        </p:txBody>
      </p:sp>
      <p:pic>
        <p:nvPicPr>
          <p:cNvPr id="7" name="Billede 6" descr="Skærmbillede 2013-08-13 kl. 16.06.2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00" y="498327"/>
            <a:ext cx="5841999" cy="600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67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PROJECT</a:t>
            </a:r>
            <a:br>
              <a:rPr lang="da-DK" dirty="0" smtClean="0"/>
            </a:br>
            <a:r>
              <a:rPr lang="da-DK" dirty="0" smtClean="0"/>
              <a:t>STATUS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79463" y="1828800"/>
            <a:ext cx="3884122" cy="42089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b="1" dirty="0" err="1" smtClean="0"/>
              <a:t>Records</a:t>
            </a:r>
            <a:r>
              <a:rPr lang="da-DK" sz="2400" b="1" dirty="0" smtClean="0"/>
              <a:t> the </a:t>
            </a:r>
            <a:br>
              <a:rPr lang="da-DK" sz="2400" b="1" dirty="0" smtClean="0"/>
            </a:br>
            <a:r>
              <a:rPr lang="da-DK" sz="2400" b="1" dirty="0" err="1" smtClean="0"/>
              <a:t>project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life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cycle</a:t>
            </a:r>
            <a:endParaRPr lang="da-DK" sz="2400" b="1" dirty="0" smtClean="0"/>
          </a:p>
          <a:p>
            <a:r>
              <a:rPr lang="da-DK" sz="2400" b="1" dirty="0" smtClean="0"/>
              <a:t>Projekt </a:t>
            </a:r>
            <a:r>
              <a:rPr lang="da-DK" sz="2400" b="1" dirty="0" err="1" smtClean="0"/>
              <a:t>idea</a:t>
            </a:r>
            <a:r>
              <a:rPr lang="da-DK" sz="2400" dirty="0" smtClean="0"/>
              <a:t> </a:t>
            </a:r>
          </a:p>
          <a:p>
            <a:r>
              <a:rPr lang="da-DK" sz="2400" b="1" dirty="0" smtClean="0"/>
              <a:t>Applied</a:t>
            </a:r>
            <a:endParaRPr lang="da-DK" sz="2400" dirty="0" smtClean="0"/>
          </a:p>
          <a:p>
            <a:r>
              <a:rPr lang="da-DK" sz="2400" b="1" dirty="0" err="1" smtClean="0"/>
              <a:t>Current</a:t>
            </a:r>
            <a:endParaRPr lang="da-DK" sz="2400" b="1" dirty="0" smtClean="0"/>
          </a:p>
          <a:p>
            <a:r>
              <a:rPr lang="da-DK" sz="2400" b="1" dirty="0" err="1" smtClean="0"/>
              <a:t>Completed</a:t>
            </a:r>
            <a:endParaRPr lang="da-DK" sz="2400" b="1" dirty="0" smtClean="0"/>
          </a:p>
          <a:p>
            <a:r>
              <a:rPr lang="da-DK" sz="2400" b="1" dirty="0" err="1" smtClean="0"/>
              <a:t>Rejected</a:t>
            </a:r>
            <a:endParaRPr lang="da-DK" sz="2400" dirty="0" smtClean="0"/>
          </a:p>
        </p:txBody>
      </p:sp>
      <p:pic>
        <p:nvPicPr>
          <p:cNvPr id="7" name="Billede 6" descr="Skærmbillede 2013-08-13 kl. 16.06.29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49929"/>
            <a:ext cx="5648893" cy="5810002"/>
          </a:xfrm>
          <a:prstGeom prst="rect">
            <a:avLst/>
          </a:prstGeom>
        </p:spPr>
      </p:pic>
      <p:pic>
        <p:nvPicPr>
          <p:cNvPr id="5" name="Billede 4" descr="Skærmbillede 2013-08-13 kl. 16.27.2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" r="6461"/>
          <a:stretch/>
        </p:blipFill>
        <p:spPr>
          <a:xfrm>
            <a:off x="3638977" y="4518773"/>
            <a:ext cx="1617001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19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PROJECT</a:t>
            </a:r>
            <a:br>
              <a:rPr lang="da-DK" dirty="0" smtClean="0"/>
            </a:br>
            <a:r>
              <a:rPr lang="da-DK" dirty="0" smtClean="0"/>
              <a:t>PARTICIPANTS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79462" y="1828799"/>
            <a:ext cx="4592638" cy="42566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b="1" dirty="0" err="1" smtClean="0"/>
              <a:t>We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work</a:t>
            </a:r>
            <a:r>
              <a:rPr lang="da-DK" sz="2400" b="1" dirty="0" smtClean="0"/>
              <a:t> with </a:t>
            </a:r>
            <a:r>
              <a:rPr lang="da-DK" sz="2400" b="1" dirty="0" err="1" smtClean="0"/>
              <a:t>four</a:t>
            </a:r>
            <a:r>
              <a:rPr lang="da-DK" sz="2400" b="1" dirty="0" smtClean="0"/>
              <a:t> </a:t>
            </a:r>
            <a:r>
              <a:rPr lang="da-DK" sz="2400" b="1" dirty="0" err="1" smtClean="0"/>
              <a:t>categories</a:t>
            </a:r>
            <a:endParaRPr lang="da-DK" sz="2400" b="1" dirty="0" smtClean="0"/>
          </a:p>
          <a:p>
            <a:r>
              <a:rPr lang="da-DK" sz="2400" b="1" dirty="0" smtClean="0"/>
              <a:t>Project </a:t>
            </a:r>
            <a:r>
              <a:rPr lang="da-DK" sz="2400" b="1" dirty="0" err="1" smtClean="0"/>
              <a:t>Coordinator</a:t>
            </a:r>
            <a:r>
              <a:rPr lang="da-DK" sz="2400" b="1" dirty="0"/>
              <a:t> </a:t>
            </a:r>
            <a:r>
              <a:rPr lang="da-DK" sz="2400" b="1" dirty="0" smtClean="0"/>
              <a:t/>
            </a:r>
            <a:br>
              <a:rPr lang="da-DK" sz="2400" b="1" dirty="0" smtClean="0"/>
            </a:br>
            <a:r>
              <a:rPr lang="da-DK" sz="2400" dirty="0" err="1" smtClean="0"/>
              <a:t>either</a:t>
            </a:r>
            <a:r>
              <a:rPr lang="da-DK" sz="2400" dirty="0" smtClean="0"/>
              <a:t> from CBS or </a:t>
            </a:r>
            <a:r>
              <a:rPr lang="da-DK" sz="2400" dirty="0" err="1" smtClean="0"/>
              <a:t>externally</a:t>
            </a:r>
            <a:r>
              <a:rPr lang="da-DK" sz="2400" dirty="0" smtClean="0"/>
              <a:t> </a:t>
            </a:r>
          </a:p>
          <a:p>
            <a:r>
              <a:rPr lang="da-DK" sz="2400" b="1" dirty="0" smtClean="0"/>
              <a:t>Project </a:t>
            </a:r>
            <a:r>
              <a:rPr lang="da-DK" sz="2400" b="1" dirty="0" err="1" smtClean="0"/>
              <a:t>leader</a:t>
            </a:r>
            <a:r>
              <a:rPr lang="da-DK" sz="2400" dirty="0" smtClean="0"/>
              <a:t>. </a:t>
            </a:r>
            <a:r>
              <a:rPr lang="da-DK" sz="2400" dirty="0" err="1" smtClean="0"/>
              <a:t>Used</a:t>
            </a:r>
            <a:r>
              <a:rPr lang="da-DK" sz="2400" dirty="0" smtClean="0"/>
              <a:t> for the </a:t>
            </a:r>
            <a:r>
              <a:rPr lang="da-DK" sz="2400" dirty="0" err="1" smtClean="0"/>
              <a:t>main</a:t>
            </a:r>
            <a:r>
              <a:rPr lang="da-DK" sz="2400" dirty="0" smtClean="0"/>
              <a:t> CBS person </a:t>
            </a:r>
          </a:p>
          <a:p>
            <a:r>
              <a:rPr lang="da-DK" sz="2400" b="1" dirty="0" smtClean="0"/>
              <a:t>Project participant</a:t>
            </a:r>
            <a:r>
              <a:rPr lang="da-DK" sz="2400" dirty="0" smtClean="0"/>
              <a:t>. All </a:t>
            </a:r>
            <a:r>
              <a:rPr lang="da-DK" sz="2400" dirty="0" err="1" smtClean="0"/>
              <a:t>other</a:t>
            </a:r>
            <a:r>
              <a:rPr lang="da-DK" sz="2400" dirty="0" smtClean="0"/>
              <a:t> CBS participants</a:t>
            </a:r>
          </a:p>
          <a:p>
            <a:r>
              <a:rPr lang="da-DK" sz="2400" b="1" dirty="0" smtClean="0"/>
              <a:t>Project administration</a:t>
            </a:r>
            <a:r>
              <a:rPr lang="da-DK" sz="2400" dirty="0" smtClean="0"/>
              <a:t>. </a:t>
            </a:r>
            <a:r>
              <a:rPr lang="da-DK" sz="2400" dirty="0" err="1" smtClean="0"/>
              <a:t>Pre-Award</a:t>
            </a:r>
            <a:r>
              <a:rPr lang="da-DK" sz="2400" dirty="0" smtClean="0"/>
              <a:t> and Post-Award personelle</a:t>
            </a:r>
          </a:p>
        </p:txBody>
      </p:sp>
      <p:pic>
        <p:nvPicPr>
          <p:cNvPr id="6" name="Billede 5" descr="Skærmbillede 2013-08-13 kl. 16.27.36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26"/>
          <a:stretch/>
        </p:blipFill>
        <p:spPr>
          <a:xfrm>
            <a:off x="5471936" y="31477"/>
            <a:ext cx="3664299" cy="2468817"/>
          </a:xfrm>
          <a:prstGeom prst="rect">
            <a:avLst/>
          </a:prstGeom>
        </p:spPr>
      </p:pic>
      <p:pic>
        <p:nvPicPr>
          <p:cNvPr id="9" name="Billede 8" descr="Skærmbillede 2013-08-13 kl. 16.54.1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936" y="2542746"/>
            <a:ext cx="3662725" cy="427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67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PROJECT </a:t>
            </a:r>
            <a:br>
              <a:rPr lang="da-DK" dirty="0" smtClean="0"/>
            </a:br>
            <a:r>
              <a:rPr lang="da-DK" dirty="0" smtClean="0"/>
              <a:t>PARTNERS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79462" y="1828799"/>
            <a:ext cx="3525838" cy="42566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b="1" dirty="0" err="1" smtClean="0"/>
              <a:t>Eksternal</a:t>
            </a:r>
            <a:r>
              <a:rPr lang="da-DK" b="1" dirty="0" smtClean="0"/>
              <a:t> organisations </a:t>
            </a:r>
            <a:r>
              <a:rPr lang="da-DK" b="1" dirty="0" err="1" smtClean="0"/>
              <a:t>are</a:t>
            </a:r>
            <a:r>
              <a:rPr lang="da-DK" b="1" dirty="0" smtClean="0"/>
              <a:t> </a:t>
            </a:r>
            <a:r>
              <a:rPr lang="da-DK" b="1" dirty="0" err="1" smtClean="0"/>
              <a:t>entered</a:t>
            </a:r>
            <a:r>
              <a:rPr lang="da-DK" b="1" dirty="0" smtClean="0"/>
              <a:t> </a:t>
            </a:r>
            <a:r>
              <a:rPr lang="da-DK" b="1" dirty="0" err="1" smtClean="0"/>
              <a:t>into</a:t>
            </a:r>
            <a:r>
              <a:rPr lang="da-DK" b="1" dirty="0" smtClean="0"/>
              <a:t> the system</a:t>
            </a:r>
          </a:p>
          <a:p>
            <a:pPr marL="0" indent="0">
              <a:buNone/>
            </a:pPr>
            <a:r>
              <a:rPr lang="da-DK" b="1" dirty="0" err="1" smtClean="0"/>
              <a:t>Including</a:t>
            </a:r>
            <a:r>
              <a:rPr lang="da-DK" b="1" dirty="0" smtClean="0"/>
              <a:t> </a:t>
            </a:r>
            <a:r>
              <a:rPr lang="da-DK" b="1" dirty="0" err="1" smtClean="0"/>
              <a:t>contact</a:t>
            </a:r>
            <a:r>
              <a:rPr lang="da-DK" b="1" dirty="0" smtClean="0"/>
              <a:t> data for the </a:t>
            </a:r>
            <a:r>
              <a:rPr lang="da-DK" b="1" dirty="0" err="1" smtClean="0"/>
              <a:t>Coordinator</a:t>
            </a:r>
            <a:endParaRPr lang="da-DK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2" t="11833" r="32916" b="11784"/>
          <a:stretch/>
        </p:blipFill>
        <p:spPr bwMode="auto">
          <a:xfrm>
            <a:off x="4305300" y="61843"/>
            <a:ext cx="4775752" cy="6429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9" t="21912" r="31406" b="23653"/>
          <a:stretch/>
        </p:blipFill>
        <p:spPr bwMode="auto">
          <a:xfrm>
            <a:off x="5969000" y="3803562"/>
            <a:ext cx="3175000" cy="3054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569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PROJECT DOCUMENTS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79462" y="1828800"/>
            <a:ext cx="7920038" cy="42089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000" dirty="0" err="1" smtClean="0"/>
              <a:t>After</a:t>
            </a:r>
            <a:r>
              <a:rPr lang="da-DK" sz="2000" dirty="0" smtClean="0"/>
              <a:t> submission the final </a:t>
            </a:r>
            <a:r>
              <a:rPr lang="da-DK" sz="2000" dirty="0" err="1" smtClean="0"/>
              <a:t>documents</a:t>
            </a:r>
            <a:r>
              <a:rPr lang="da-DK" sz="2000" dirty="0" smtClean="0"/>
              <a:t> </a:t>
            </a:r>
            <a:r>
              <a:rPr lang="da-DK" sz="2000" dirty="0" err="1" smtClean="0"/>
              <a:t>are</a:t>
            </a:r>
            <a:r>
              <a:rPr lang="da-DK" sz="2000" dirty="0" smtClean="0"/>
              <a:t> </a:t>
            </a:r>
          </a:p>
          <a:p>
            <a:r>
              <a:rPr lang="da-DK" sz="2000" dirty="0" smtClean="0"/>
              <a:t>Application</a:t>
            </a:r>
          </a:p>
          <a:p>
            <a:r>
              <a:rPr lang="da-DK" sz="2000" dirty="0" smtClean="0"/>
              <a:t>Budget</a:t>
            </a:r>
          </a:p>
          <a:p>
            <a:r>
              <a:rPr lang="da-DK" sz="2000" dirty="0" err="1" smtClean="0"/>
              <a:t>Partnership</a:t>
            </a:r>
            <a:r>
              <a:rPr lang="da-DK" sz="2000" dirty="0" smtClean="0"/>
              <a:t> agreement</a:t>
            </a:r>
          </a:p>
          <a:p>
            <a:r>
              <a:rPr lang="da-DK" sz="2000" dirty="0" err="1" smtClean="0"/>
              <a:t>Contract</a:t>
            </a:r>
            <a:r>
              <a:rPr lang="da-DK" sz="2000" dirty="0" smtClean="0"/>
              <a:t> and </a:t>
            </a:r>
            <a:r>
              <a:rPr lang="da-DK" sz="2000" dirty="0" err="1" smtClean="0"/>
              <a:t>annexes</a:t>
            </a:r>
            <a:endParaRPr lang="da-DK" sz="2000" dirty="0" smtClean="0"/>
          </a:p>
          <a:p>
            <a:r>
              <a:rPr lang="da-DK" sz="2000" dirty="0" err="1" smtClean="0"/>
              <a:t>Other</a:t>
            </a:r>
            <a:r>
              <a:rPr lang="da-DK" sz="2000" dirty="0"/>
              <a:t> </a:t>
            </a:r>
            <a:r>
              <a:rPr lang="da-DK" sz="2000" dirty="0" smtClean="0"/>
              <a:t>relevant </a:t>
            </a:r>
            <a:r>
              <a:rPr lang="da-DK" sz="2000" dirty="0" err="1" smtClean="0"/>
              <a:t>material</a:t>
            </a:r>
            <a:endParaRPr lang="da-DK" sz="2000" dirty="0" smtClean="0"/>
          </a:p>
          <a:p>
            <a:pPr marL="0" indent="0">
              <a:buNone/>
            </a:pPr>
            <a:r>
              <a:rPr lang="da-DK" sz="2000" dirty="0" err="1" smtClean="0"/>
              <a:t>These</a:t>
            </a:r>
            <a:r>
              <a:rPr lang="da-DK" sz="2000" dirty="0" smtClean="0"/>
              <a:t> </a:t>
            </a:r>
            <a:r>
              <a:rPr lang="da-DK" sz="2000" dirty="0" err="1" smtClean="0"/>
              <a:t>documents</a:t>
            </a:r>
            <a:r>
              <a:rPr lang="da-DK" sz="2000" dirty="0" smtClean="0"/>
              <a:t> </a:t>
            </a:r>
            <a:r>
              <a:rPr lang="da-DK" sz="2000" dirty="0" err="1" smtClean="0"/>
              <a:t>are</a:t>
            </a:r>
            <a:r>
              <a:rPr lang="da-DK" sz="2000" dirty="0" smtClean="0"/>
              <a:t> relevant for the post-award team and </a:t>
            </a:r>
            <a:r>
              <a:rPr lang="da-DK" sz="2000" dirty="0" err="1" smtClean="0"/>
              <a:t>uploading</a:t>
            </a:r>
            <a:r>
              <a:rPr lang="da-DK" sz="2000" dirty="0" smtClean="0"/>
              <a:t> </a:t>
            </a:r>
            <a:r>
              <a:rPr lang="da-DK" sz="2000" dirty="0" err="1" smtClean="0"/>
              <a:t>them</a:t>
            </a:r>
            <a:r>
              <a:rPr lang="da-DK" sz="2000" dirty="0" smtClean="0"/>
              <a:t> </a:t>
            </a:r>
            <a:r>
              <a:rPr lang="da-DK" sz="2000" dirty="0" err="1" smtClean="0"/>
              <a:t>we</a:t>
            </a:r>
            <a:r>
              <a:rPr lang="da-DK" sz="2000" dirty="0" smtClean="0"/>
              <a:t> </a:t>
            </a:r>
            <a:r>
              <a:rPr lang="da-DK" sz="2000" dirty="0" err="1" smtClean="0"/>
              <a:t>fulfill</a:t>
            </a:r>
            <a:r>
              <a:rPr lang="da-DK" sz="2000" dirty="0" smtClean="0"/>
              <a:t> </a:t>
            </a:r>
            <a:r>
              <a:rPr lang="da-DK" sz="2000" dirty="0" err="1" smtClean="0"/>
              <a:t>our</a:t>
            </a:r>
            <a:r>
              <a:rPr lang="da-DK" sz="2000" dirty="0" smtClean="0"/>
              <a:t> obligations </a:t>
            </a:r>
            <a:r>
              <a:rPr lang="da-DK" sz="2000" dirty="0" err="1" smtClean="0"/>
              <a:t>regarding</a:t>
            </a:r>
            <a:r>
              <a:rPr lang="da-DK" sz="2000" dirty="0" smtClean="0"/>
              <a:t> </a:t>
            </a:r>
            <a:r>
              <a:rPr lang="da-DK" sz="2000" dirty="0" err="1" smtClean="0"/>
              <a:t>registration</a:t>
            </a:r>
            <a:r>
              <a:rPr lang="da-DK" sz="2000" dirty="0" smtClean="0"/>
              <a:t> to the </a:t>
            </a:r>
            <a:r>
              <a:rPr lang="da-DK" sz="2000" dirty="0" err="1" smtClean="0"/>
              <a:t>government</a:t>
            </a:r>
            <a:r>
              <a:rPr lang="da-DK" sz="2000" dirty="0" smtClean="0"/>
              <a:t>.</a:t>
            </a:r>
          </a:p>
        </p:txBody>
      </p:sp>
      <p:pic>
        <p:nvPicPr>
          <p:cNvPr id="7" name="Billede 6" descr="Documents-Word-PDF-Openoffice-Excel.jpg"/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38" l="0" r="100000">
                        <a14:foregroundMark x1="13333" y1="30435" x2="13333" y2="30435"/>
                        <a14:foregroundMark x1="13333" y1="30435" x2="13333" y2="30435"/>
                        <a14:foregroundMark x1="33148" y1="25725" x2="33148" y2="25725"/>
                        <a14:foregroundMark x1="59074" y1="15942" x2="59074" y2="15942"/>
                        <a14:foregroundMark x1="81111" y1="23188" x2="81111" y2="23188"/>
                        <a14:foregroundMark x1="69444" y1="40217" x2="69444" y2="40217"/>
                        <a14:foregroundMark x1="93148" y1="40942" x2="93148" y2="40942"/>
                        <a14:foregroundMark x1="94259" y1="46377" x2="94259" y2="46377"/>
                        <a14:foregroundMark x1="9630" y1="62319" x2="9630" y2="62319"/>
                        <a14:foregroundMark x1="3333" y1="35870" x2="3333" y2="35870"/>
                        <a14:foregroundMark x1="12778" y1="23551" x2="12778" y2="23551"/>
                        <a14:foregroundMark x1="15370" y1="23551" x2="15370" y2="23551"/>
                        <a14:foregroundMark x1="17407" y1="22101" x2="17407" y2="22101"/>
                        <a14:foregroundMark x1="20741" y1="22101" x2="21667" y2="22101"/>
                        <a14:foregroundMark x1="39630" y1="17029" x2="39630" y2="17029"/>
                        <a14:foregroundMark x1="39630" y1="13043" x2="39630" y2="13043"/>
                        <a14:foregroundMark x1="43704" y1="11957" x2="43704" y2="11957"/>
                        <a14:foregroundMark x1="36852" y1="15217" x2="36852" y2="15217"/>
                        <a14:foregroundMark x1="34815" y1="17391" x2="34815" y2="17391"/>
                        <a14:foregroundMark x1="22593" y1="17029" x2="22593" y2="17029"/>
                        <a14:foregroundMark x1="11667" y1="71014" x2="11667" y2="71014"/>
                        <a14:foregroundMark x1="69815" y1="17391" x2="69815" y2="17391"/>
                        <a14:foregroundMark x1="63519" y1="18478" x2="63519" y2="18478"/>
                        <a14:foregroundMark x1="67407" y1="22464" x2="67407" y2="22464"/>
                        <a14:foregroundMark x1="65741" y1="15942" x2="65741" y2="15942"/>
                        <a14:foregroundMark x1="69815" y1="47826" x2="69815" y2="47826"/>
                        <a14:foregroundMark x1="75741" y1="24275" x2="75741" y2="24275"/>
                        <a14:foregroundMark x1="79444" y1="27536" x2="79444" y2="27536"/>
                        <a14:foregroundMark x1="83148" y1="30797" x2="83148" y2="30797"/>
                        <a14:foregroundMark x1="85741" y1="31522" x2="85741" y2="31522"/>
                        <a14:foregroundMark x1="32037" y1="41667" x2="32037" y2="41667"/>
                        <a14:foregroundMark x1="35926" y1="53986" x2="35926" y2="53986"/>
                        <a14:foregroundMark x1="53519" y1="62319" x2="53519" y2="62319"/>
                        <a14:foregroundMark x1="58519" y1="53986" x2="58519" y2="53986"/>
                        <a14:foregroundMark x1="55370" y1="15942" x2="55370" y2="15942"/>
                        <a14:foregroundMark x1="72963" y1="62319" x2="72963" y2="62319"/>
                        <a14:foregroundMark x1="67778" y1="70652" x2="67778" y2="70652"/>
                        <a14:foregroundMark x1="28519" y1="17391" x2="28519" y2="17391"/>
                        <a14:foregroundMark x1="24630" y1="27536" x2="24630" y2="27536"/>
                        <a14:foregroundMark x1="11667" y1="36957" x2="11667" y2="36957"/>
                        <a14:foregroundMark x1="50370" y1="17391" x2="50370" y2="17391"/>
                        <a14:foregroundMark x1="82407" y1="15942" x2="82407" y2="15942"/>
                        <a14:foregroundMark x1="91111" y1="33696" x2="91111" y2="33696"/>
                        <a14:foregroundMark x1="19444" y1="16304" x2="19444" y2="16304"/>
                        <a14:foregroundMark x1="4815" y1="30435" x2="4815" y2="30435"/>
                        <a14:foregroundMark x1="37778" y1="23551" x2="37778" y2="23551"/>
                        <a14:foregroundMark x1="44259" y1="17029" x2="44259" y2="17029"/>
                        <a14:foregroundMark x1="55926" y1="7246" x2="55926" y2="7246"/>
                        <a14:foregroundMark x1="52222" y1="9058" x2="52222" y2="9058"/>
                        <a14:foregroundMark x1="85741" y1="23551" x2="85741" y2="23551"/>
                        <a14:foregroundMark x1="10556" y1="32971" x2="10556" y2="32971"/>
                        <a14:foregroundMark x1="61111" y1="9783" x2="61111" y2="9783"/>
                        <a14:foregroundMark x1="88704" y1="26812" x2="88704" y2="26812"/>
                        <a14:foregroundMark x1="90556" y1="29348" x2="90556" y2="29348"/>
                        <a14:foregroundMark x1="94815" y1="40942" x2="94815" y2="409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22" y="1828800"/>
            <a:ext cx="3264558" cy="16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68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PROJECT </a:t>
            </a:r>
            <a:br>
              <a:rPr lang="da-DK" dirty="0" smtClean="0"/>
            </a:br>
            <a:r>
              <a:rPr lang="da-DK" dirty="0" smtClean="0"/>
              <a:t>FINANCING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79462" y="1828800"/>
            <a:ext cx="7094538" cy="42089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000" b="1" dirty="0" smtClean="0"/>
              <a:t>Source</a:t>
            </a:r>
            <a:endParaRPr lang="da-DK" sz="2000" dirty="0" smtClean="0"/>
          </a:p>
          <a:p>
            <a:r>
              <a:rPr lang="da-DK" sz="2000" dirty="0" smtClean="0"/>
              <a:t>National Public</a:t>
            </a:r>
          </a:p>
          <a:p>
            <a:r>
              <a:rPr lang="da-DK" sz="2000" dirty="0" smtClean="0"/>
              <a:t>National privat</a:t>
            </a:r>
          </a:p>
          <a:p>
            <a:r>
              <a:rPr lang="da-DK" sz="2000" dirty="0" smtClean="0"/>
              <a:t>EU</a:t>
            </a:r>
          </a:p>
          <a:p>
            <a:r>
              <a:rPr lang="da-DK" sz="2000" dirty="0" smtClean="0"/>
              <a:t>International Public</a:t>
            </a:r>
          </a:p>
          <a:p>
            <a:r>
              <a:rPr lang="da-DK" sz="2000" dirty="0" smtClean="0"/>
              <a:t>International private</a:t>
            </a:r>
          </a:p>
          <a:p>
            <a:r>
              <a:rPr lang="da-DK" sz="2000" dirty="0" smtClean="0"/>
              <a:t>Seed </a:t>
            </a:r>
            <a:r>
              <a:rPr lang="da-DK" sz="2000" dirty="0" err="1" smtClean="0"/>
              <a:t>funding</a:t>
            </a:r>
            <a:endParaRPr lang="da-DK" sz="2000" dirty="0" smtClean="0"/>
          </a:p>
          <a:p>
            <a:pPr marL="0" indent="0">
              <a:buNone/>
            </a:pPr>
            <a:r>
              <a:rPr lang="da-DK" sz="2000" b="1" dirty="0" smtClean="0"/>
              <a:t>Call information, sum </a:t>
            </a:r>
            <a:r>
              <a:rPr lang="da-DK" sz="2000" b="1" dirty="0" err="1" smtClean="0"/>
              <a:t>applied</a:t>
            </a:r>
            <a:r>
              <a:rPr lang="da-DK" sz="2000" b="1" dirty="0" smtClean="0"/>
              <a:t> for, </a:t>
            </a:r>
            <a:r>
              <a:rPr lang="da-DK" sz="2000" b="1" dirty="0" err="1" smtClean="0"/>
              <a:t>year</a:t>
            </a:r>
            <a:r>
              <a:rPr lang="da-DK" sz="2000" b="1" dirty="0" smtClean="0"/>
              <a:t> of the grant </a:t>
            </a:r>
            <a:r>
              <a:rPr lang="da-DK" sz="2000" b="1" dirty="0" err="1" smtClean="0"/>
              <a:t>approval</a:t>
            </a:r>
            <a:r>
              <a:rPr lang="da-DK" sz="2000" b="1" dirty="0" smtClean="0"/>
              <a:t> and notes is </a:t>
            </a:r>
            <a:r>
              <a:rPr lang="da-DK" sz="2000" b="1" dirty="0" err="1" smtClean="0"/>
              <a:t>added</a:t>
            </a:r>
            <a:r>
              <a:rPr lang="da-DK" sz="2000" b="1" dirty="0" smtClean="0"/>
              <a:t> </a:t>
            </a:r>
            <a:endParaRPr lang="da-DK" sz="2000" i="1" dirty="0" smtClean="0"/>
          </a:p>
        </p:txBody>
      </p:sp>
      <p:pic>
        <p:nvPicPr>
          <p:cNvPr id="5" name="Billede 4" descr="Skærmbillede 2013-08-13 kl. 17.11.05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400" y="396200"/>
            <a:ext cx="3904532" cy="505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11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EASY OVERVIEW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 smtClean="0"/>
          </a:p>
        </p:txBody>
      </p:sp>
      <p:pic>
        <p:nvPicPr>
          <p:cNvPr id="5" name="Billede 4" descr="Skærmbillede 2013-08-13 kl. 17.44.33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85"/>
          <a:stretch/>
        </p:blipFill>
        <p:spPr>
          <a:xfrm>
            <a:off x="779463" y="1425388"/>
            <a:ext cx="7736702" cy="53426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58072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563</TotalTime>
  <Words>397</Words>
  <Application>Microsoft Office PowerPoint</Application>
  <PresentationFormat>On-screen Show (4:3)</PresentationFormat>
  <Paragraphs>96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Revolution</vt:lpstr>
      <vt:lpstr>PURE</vt:lpstr>
      <vt:lpstr>INTRODUCING PURE</vt:lpstr>
      <vt:lpstr>PROJECT  METADATA</vt:lpstr>
      <vt:lpstr>PROJECT STATUS</vt:lpstr>
      <vt:lpstr>PROJECT PARTICIPANTS</vt:lpstr>
      <vt:lpstr>PROJECT  PARTNERS</vt:lpstr>
      <vt:lpstr>PROJECT DOCUMENTS</vt:lpstr>
      <vt:lpstr>PROJECT  FINANCING</vt:lpstr>
      <vt:lpstr>EASY OVERVIEW</vt:lpstr>
      <vt:lpstr>PROJECT INFORMATION</vt:lpstr>
      <vt:lpstr>USE OF PURE DATA REPORTING SERVICES </vt:lpstr>
      <vt:lpstr>USE OF PURE DATA PRE-AWARD</vt:lpstr>
      <vt:lpstr>USE OF PURE DATA POST-AWARD</vt:lpstr>
      <vt:lpstr>MANAGEMENT INFORMATION</vt:lpstr>
      <vt:lpstr>MARKETING AT CBS.DK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PURE</dc:title>
  <dc:creator>Annedorte Vad</dc:creator>
  <cp:lastModifiedBy>Lenovo</cp:lastModifiedBy>
  <cp:revision>88</cp:revision>
  <dcterms:created xsi:type="dcterms:W3CDTF">2013-08-13T13:19:29Z</dcterms:created>
  <dcterms:modified xsi:type="dcterms:W3CDTF">2013-09-19T15:17:50Z</dcterms:modified>
</cp:coreProperties>
</file>